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8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0" d="100"/>
          <a:sy n="70" d="100"/>
        </p:scale>
        <p:origin x="536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BD3783F-A51A-5794-A817-617E6DEE6A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7749A61-A4C6-F862-7AA3-560864F197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E1018C0-6B18-E213-8EB6-25DBE2A266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48D531-C084-4B6F-BEF3-0E729832F07C}" type="datetimeFigureOut">
              <a:rPr lang="it-IT" smtClean="0"/>
              <a:t>28/03/2025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16E7477-E04F-84AA-F2FC-7D50D9597F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D8E0CD5-9C71-3DF4-F4CB-0081BD446D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6868AA-79BC-4E0D-BA75-5C5F3D23F73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201287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9ED2816-F378-DF54-4320-BF3A92140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CE9421EB-B6FF-1CAE-1170-9258878788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BDBE0F1-C550-9C02-A179-CCAAC3DE74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48D531-C084-4B6F-BEF3-0E729832F07C}" type="datetimeFigureOut">
              <a:rPr lang="it-IT" smtClean="0"/>
              <a:t>28/03/2025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98278B3-0733-DC17-7922-18DC1A7F62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411BD51-076D-B21D-EBB3-78202BDBA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6868AA-79BC-4E0D-BA75-5C5F3D23F73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388304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840E31CA-FEAF-1891-223F-2DED3DC0574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B85A9505-E9B5-B2F6-7208-8C33ACD4CA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8F8E6D3-4258-49A4-D862-C2C1F042C5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48D531-C084-4B6F-BEF3-0E729832F07C}" type="datetimeFigureOut">
              <a:rPr lang="it-IT" smtClean="0"/>
              <a:t>28/03/2025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28B8DE0-5086-CCAD-E10F-13BFBD4879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CE40FBF-3126-426A-4E13-A9C0040021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6868AA-79BC-4E0D-BA75-5C5F3D23F73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624694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25E8434-0765-82EE-6FAC-4AEC99CF0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2D019E4-BA0F-3D7A-672E-4264EE1F80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53F583C-3CF7-C66D-8169-CB393BEE62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48D531-C084-4B6F-BEF3-0E729832F07C}" type="datetimeFigureOut">
              <a:rPr lang="it-IT" smtClean="0"/>
              <a:t>28/03/2025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EE3C755-12DF-6B1B-5B6A-27450D12E6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6597D9C-B858-6C2E-02BB-E5F067F41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6868AA-79BC-4E0D-BA75-5C5F3D23F73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000908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4FEAADC-69EB-1FC2-F231-DD80AF6065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1052F98D-236C-1781-3467-CF2673115B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5F40613-5F2A-D154-7822-7D0A4201BF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48D531-C084-4B6F-BEF3-0E729832F07C}" type="datetimeFigureOut">
              <a:rPr lang="it-IT" smtClean="0"/>
              <a:t>28/03/2025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AD02384-A73E-6214-466C-0DF1CC147D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4162109-AB20-285C-F5D4-96ABE46A1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6868AA-79BC-4E0D-BA75-5C5F3D23F73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173135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50817E7-1738-39EE-B895-7AD525A34A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DB1ED04-1F5F-A08D-7127-6B4E44B945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73B98BC2-7303-0C17-EC74-3058BA2403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CEFDA140-663E-7994-DA91-4F2B421F44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48D531-C084-4B6F-BEF3-0E729832F07C}" type="datetimeFigureOut">
              <a:rPr lang="it-IT" smtClean="0"/>
              <a:t>28/03/2025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3119951A-922F-F768-8CEA-1DE395BB0A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40B0D937-E496-363C-7783-2995A2D655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6868AA-79BC-4E0D-BA75-5C5F3D23F73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524552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A126EDC-5CA5-B67A-122B-F0A3F499D0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1ED17B0B-A843-25FC-4A5C-10B6275FD9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86928ED0-8DAD-85D0-9F55-B646B3B917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7B478853-D66B-F82D-B8B1-A58B05E48A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FC2DDBAA-0BE9-DF79-2AC0-BEF2AE8403D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3B06AB70-6D69-6B11-0717-6CAF65C6D9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48D531-C084-4B6F-BEF3-0E729832F07C}" type="datetimeFigureOut">
              <a:rPr lang="it-IT" smtClean="0"/>
              <a:t>28/03/2025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D87F336A-2F54-F0A3-CD4C-D67CB99A7A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3F56C1C3-BD67-6E18-DB13-996F0E751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6868AA-79BC-4E0D-BA75-5C5F3D23F73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373855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1E61A98-2F3F-E7DC-52B7-53455635B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0BDA38BC-A9EA-76DC-4618-98572EFD1D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48D531-C084-4B6F-BEF3-0E729832F07C}" type="datetimeFigureOut">
              <a:rPr lang="it-IT" smtClean="0"/>
              <a:t>28/03/2025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E924E637-A71F-95D1-137A-EC0CBAE5CE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258E1011-B3B0-E69B-CCC2-9BC5FDE50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6868AA-79BC-4E0D-BA75-5C5F3D23F73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595530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458603E5-C936-2FBE-F5B3-2640E6ACBB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48D531-C084-4B6F-BEF3-0E729832F07C}" type="datetimeFigureOut">
              <a:rPr lang="it-IT" smtClean="0"/>
              <a:t>28/03/2025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DE394316-F055-A28E-4732-2ABF3C4433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8A439B5-7F53-E537-9A7F-5433743ED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6868AA-79BC-4E0D-BA75-5C5F3D23F73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003314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C17158E-B82E-DD3F-30B2-C6318E6AA0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044F5DA-E4DF-7648-6FD5-4F37779BD6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358E2BAA-A3D4-9D25-13D9-795EC743E7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6C944D4B-4D58-D523-0E10-8774DCEE52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48D531-C084-4B6F-BEF3-0E729832F07C}" type="datetimeFigureOut">
              <a:rPr lang="it-IT" smtClean="0"/>
              <a:t>28/03/2025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354A78A7-FE6A-09D3-36E6-0F74442009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6464887A-4BB0-B033-D7F5-7035B003EE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6868AA-79BC-4E0D-BA75-5C5F3D23F73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861960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878A3CB-C4A8-04CB-7380-6C0CA107E4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EF78D2CA-9239-5AE4-32F9-DAD8CC79BD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D442099F-19F6-7F75-C6F6-73A784FEEB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FA0EBE52-2C68-EEEB-4650-E2E9DD3B21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48D531-C084-4B6F-BEF3-0E729832F07C}" type="datetimeFigureOut">
              <a:rPr lang="it-IT" smtClean="0"/>
              <a:t>28/03/2025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C4DB8611-1F36-ACDC-3AE7-9F07B9D7C0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7C807FD6-B649-51BA-EE17-3B825B41D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6868AA-79BC-4E0D-BA75-5C5F3D23F73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518552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5A632E31-7E84-6142-1F0B-96440632EC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B600D9A9-2222-CC41-2885-436D75DE34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2DF4966-0EF9-67F7-764E-AF291E9D2F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048D531-C084-4B6F-BEF3-0E729832F07C}" type="datetimeFigureOut">
              <a:rPr lang="it-IT" smtClean="0"/>
              <a:t>28/03/2025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416F7C5-4FBF-0459-132B-30E9A9529F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87DA5AC-EE80-97DC-A5CA-720FD08D9C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56868AA-79BC-4E0D-BA75-5C5F3D23F73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43375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8145E68-0238-31B3-7F5B-452DA7CFA15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/>
              <a:t>The North Face 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A40FA9D5-0D60-1BA8-0916-EE3EF44850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77824" y="3602038"/>
            <a:ext cx="10424160" cy="1655762"/>
          </a:xfrm>
        </p:spPr>
        <p:txBody>
          <a:bodyPr>
            <a:normAutofit/>
          </a:bodyPr>
          <a:lstStyle/>
          <a:p>
            <a:r>
              <a:rPr lang="it-IT" dirty="0"/>
              <a:t>https://www.thenorthface.it/it-it</a:t>
            </a:r>
          </a:p>
        </p:txBody>
      </p:sp>
    </p:spTree>
    <p:extLst>
      <p:ext uri="{BB962C8B-B14F-4D97-AF65-F5344CB8AC3E}">
        <p14:creationId xmlns:p14="http://schemas.microsoft.com/office/powerpoint/2010/main" val="42091953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74335668-34B3-1103-D537-EC73727032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404" y="0"/>
            <a:ext cx="116731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3169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0CEE0B50-A1A4-EFB8-4356-B3B15FE8A6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404" y="0"/>
            <a:ext cx="116731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9010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5CE462E6-A2A0-31A1-6B30-A8ABDC0768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404" y="0"/>
            <a:ext cx="116731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77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16CE18A1-4883-B448-EA6C-2E9F398C31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404" y="0"/>
            <a:ext cx="116731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6582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A9160F12-303B-53EF-9642-3F560AA8E9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404" y="0"/>
            <a:ext cx="116731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5194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57466D10-0FB6-8E82-66FB-3F1E541F08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404" y="0"/>
            <a:ext cx="116731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0043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B61D649D-6444-9340-C646-4FFA9F949F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404" y="0"/>
            <a:ext cx="116731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7981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D87C162A-F734-AF5A-9F80-B81865F8F5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404" y="0"/>
            <a:ext cx="116731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47322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</Words>
  <Application>Microsoft Office PowerPoint</Application>
  <PresentationFormat>Widescreen</PresentationFormat>
  <Paragraphs>2</Paragraphs>
  <Slides>9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9</vt:i4>
      </vt:variant>
    </vt:vector>
  </HeadingPairs>
  <TitlesOfParts>
    <vt:vector size="13" baseType="lpstr">
      <vt:lpstr>Aptos</vt:lpstr>
      <vt:lpstr>Aptos Display</vt:lpstr>
      <vt:lpstr>Arial</vt:lpstr>
      <vt:lpstr>Tema di Office</vt:lpstr>
      <vt:lpstr>The North Face 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Matilde Margarone</dc:creator>
  <cp:lastModifiedBy>Matilde Margarone</cp:lastModifiedBy>
  <cp:revision>1</cp:revision>
  <dcterms:created xsi:type="dcterms:W3CDTF">2025-03-28T12:33:13Z</dcterms:created>
  <dcterms:modified xsi:type="dcterms:W3CDTF">2025-03-28T12:42:04Z</dcterms:modified>
</cp:coreProperties>
</file>